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>
</file>

<file path=ppt/media/image1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wmf"/><Relationship Id="rId1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/>
        </p:nvGraphicFramePr>
        <p:xfrm>
          <a:off x="1700396" y="531912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" name="包装程序外壳对象" showAsIcon="1" r:id="rId1" imgW="1143000" imgH="990600" progId="Package">
                  <p:embed/>
                </p:oleObj>
              </mc:Choice>
              <mc:Fallback>
                <p:oleObj name="包装程序外壳对象" showAsIcon="1" r:id="rId1" imgW="1143000" imgH="990600" progId="Package">
                  <p:embed/>
                  <p:pic>
                    <p:nvPicPr>
                      <p:cNvPr id="0" name="图片 2048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700396" y="531912"/>
                        <a:ext cx="914400" cy="792163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0" baseType="lpstr">
      <vt:lpstr>Arial</vt:lpstr>
      <vt:lpstr>宋体</vt:lpstr>
      <vt:lpstr>Wingdings</vt:lpstr>
      <vt:lpstr>Arial Unicode MS</vt:lpstr>
      <vt:lpstr>Calibri Light</vt:lpstr>
      <vt:lpstr>Calibri</vt:lpstr>
      <vt:lpstr>微软雅黑</vt:lpstr>
      <vt:lpstr>Office 主题</vt:lpstr>
      <vt:lpstr>Package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caishengzhe</dc:creator>
  <cp:lastModifiedBy>cWX491729</cp:lastModifiedBy>
  <cp:revision>3</cp:revision>
  <dcterms:created xsi:type="dcterms:W3CDTF">2015-05-05T08:02:00Z</dcterms:created>
  <dcterms:modified xsi:type="dcterms:W3CDTF">2017-12-05T06:53:56Z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2052-10.1.0.6747</vt:lpwstr>
  </property>
</Properties>
</file>

<file path=docProps/thumbnail.jpeg>
</file>